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C895-540E-4ADE-AA40-19CB68073B5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A198-78F2-4FFA-9B9D-0913BB77F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C895-540E-4ADE-AA40-19CB68073B5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A198-78F2-4FFA-9B9D-0913BB77F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C895-540E-4ADE-AA40-19CB68073B5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A198-78F2-4FFA-9B9D-0913BB77F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C895-540E-4ADE-AA40-19CB68073B5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A198-78F2-4FFA-9B9D-0913BB77F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C895-540E-4ADE-AA40-19CB68073B5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A198-78F2-4FFA-9B9D-0913BB77F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C895-540E-4ADE-AA40-19CB68073B5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A198-78F2-4FFA-9B9D-0913BB77F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C895-540E-4ADE-AA40-19CB68073B5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A198-78F2-4FFA-9B9D-0913BB77F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C895-540E-4ADE-AA40-19CB68073B5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A198-78F2-4FFA-9B9D-0913BB77F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C895-540E-4ADE-AA40-19CB68073B5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A198-78F2-4FFA-9B9D-0913BB77F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C895-540E-4ADE-AA40-19CB68073B5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A198-78F2-4FFA-9B9D-0913BB77F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C895-540E-4ADE-AA40-19CB68073B5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A198-78F2-4FFA-9B9D-0913BB77F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6C895-540E-4ADE-AA40-19CB68073B5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A198-78F2-4FFA-9B9D-0913BB77F6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АЛЛИК\Desktop\22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Преемственность детского сада и школы из опыта работы.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Корочкина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О.С.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«ЦРР – д/с «Кристаллик»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АЛЛИК\Desktop\22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00042"/>
            <a:ext cx="8072494" cy="55007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образом, решить проблему преемственности можно лишь при условии реализации единой линии общего развития ребенка на этапах дошкольного и школьного детства. Только такой подход может придать педагогическому процессу целостный, последовательный и перспективный характер. 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 с родителями и детей\20150402_102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 с родителями и детей\20150402_104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фото с родителями и детей\20151015_162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фото с родителями и детей\Фото сад 2\IMG_1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ои фото\фото с телефона 2\20151218_112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78653" y="535761"/>
            <a:ext cx="685800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мои фото\фото с телефона 2\P_20160408_103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мои фото\фото с телефона 2\P_20160408_110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72152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мои фото\фото с телефона 2\P_20160414_174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мои фото\фото с телефона 2\P_20160420_105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АЛЛИК\Desktop\22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8647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Сегодня преемственность программ дошкольного и общего образования мы рассматриваем в контексте подходов к реализации ФГОС. По преемственности программ дошкольного и общего образования наше дошкольное учреждение центр развития ребенка детский сад «Кристаллик» тесно сотрудничает с СОШ № 2. Ежегодно, в среднем в школу № 20 идут учиться 30% выпускников, в школу № 2 - 30% и 40% выпускников идут в школы №10,3,24,11,22. В начале года со школой № 2 заключаем договор о сотрудничестве, составляем план работы на учебный год, где планируем работу по направлениям: работа с педагогами, работа с детьми, работа с родителями. Методическая тема «Школа становления здоровой личности ребенка».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АЛЛИК\Desktop\22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педагогами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4210064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блок) круглый стол «Преемственность образовательных программ в ДОУ и МБОУ в соответствии с ФГОС», </a:t>
            </a:r>
            <a:r>
              <a:rPr lang="ru-RU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психопрофилактика</a:t>
            </a:r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выявление неадаптированных, проблемных, неуспешных детей, посещение открытых занятий в подготовительной группе, совместный итоговый педагогический совет с участием учителей 1-х, 4-х классов и воспитателей детских садов.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АЛЛИК\Desktop\22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детьми: 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6986614" cy="4714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экскурсий и целевых прогулок в школу: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дорога к школе,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школьной библиотеки;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открытые уроки и занятия;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музея. 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АЛЛИК\Desktop\22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совместных праздников: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6986614" cy="471490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«Покорми птиц зимой»;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совместный концерт учащихся 1-х классов, детских садов;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рисунков «Здравствуй, гостья – зима!», «Моя бабушка»;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новогоднее развлечение в микрорайоне;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«Новогодняя игрушка»;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вечер головоломок «Вместе дружно мы играем – вместе ребус разгадаем»;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«Будущие защитники»;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 «Юные леди»;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 «Моя любимая книжка»;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викторина «Три цвета светофора»;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«Лучшие пешеходы»;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конкурс-выставка «Машины родного города»;</a:t>
            </a:r>
          </a:p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стихов «Моя малая Родина».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АЛЛИК\Desktop\22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6986614" cy="4714908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родителей, детей подготовительных групп «Подготовка ребенка к школе», проведение совместного заседания родительского клуба «Всегда вместе!», совместная работа над созданием «Советов для родителей от педагогов, психологов и логопедов», родительское собрание «Презентация школы и УМК начального звена», анкетирование родителей «Организация внеурочной деятельности при реализации ФГОС». 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АЛЛИК\Desktop\22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Дошкольное учреждение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6986614" cy="4714908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«Радуга», под ред. Т.Н.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Дороновой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«Успех», под ред. Н.В.Фединой;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«Из детства в отрочество», под ред. Т.Н.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Дороновой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«Подготовка к школе детей с недостатками речи», под ред.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Г.А.Кашэ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Иркечек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программа по хакасскому языку для детей детского сада, изучающих хакасский язык, под ред. С.А.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Ахпашева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Н.В.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Судочакова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АЛЛИК\Desktop\22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6986614" cy="471490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начальной школы: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развивающего обучения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Л.В.Занкова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«Школа 2100»;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«Школа России».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АЛЛИК\Desktop\22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00042"/>
            <a:ext cx="8072494" cy="550072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Конечно, важно, чтобы ребенок пошел в школу физически подготовленным и психологически готовым. Педагоги - психологи готовят детей к школе по трем видам: личностная готовность, волевая готовность и интеллектуальная готовность. Педагоги проводят полный анализ готовности ребенка к школе, помогают с развитием всех психических функций (мышления, памяти, внимания и воображения) до уровня, необходимого, чтобы приступить к школьным занятиям, корректируют речевую, мотивационную, волевую и коммуникативную сферы, помогают значительно снизить тревогу ребенка, возникающую в преддверии перемен в его жизни.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597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Преемственность детского сада и школы из опыта работы.</vt:lpstr>
      <vt:lpstr>Сегодня преемственность программ дошкольного и общего образования мы рассматриваем в контексте подходов к реализации ФГОС. По преемственности программ дошкольного и общего образования наше дошкольное учреждение центр развития ребенка детский сад «Кристаллик» тесно сотрудничает с СОШ № 2. Ежегодно, в среднем в школу № 20 идут учиться 30% выпускников, в школу № 2 - 30% и 40% выпускников идут в школы №10,3,24,11,22. В начале года со школой № 2 заключаем договор о сотрудничестве, составляем план работы на учебный год, где планируем работу по направлениям: работа с педагогами, работа с детьми, работа с родителями. Методическая тема «Школа становления здоровой личности ребенка». </vt:lpstr>
      <vt:lpstr>Работа с педагогами</vt:lpstr>
      <vt:lpstr>Работа с детьми:  </vt:lpstr>
      <vt:lpstr> Проведение совместных праздников:  </vt:lpstr>
      <vt:lpstr>  Работа с родителями:  </vt:lpstr>
      <vt:lpstr> Дошкольное учреждение </vt:lpstr>
      <vt:lpstr>Школа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детского сада и школы из опыта работы.</dc:title>
  <dc:creator>КРИСТАЛЛИК</dc:creator>
  <cp:lastModifiedBy>Asus-123</cp:lastModifiedBy>
  <cp:revision>13</cp:revision>
  <dcterms:created xsi:type="dcterms:W3CDTF">2016-05-11T15:05:08Z</dcterms:created>
  <dcterms:modified xsi:type="dcterms:W3CDTF">2016-07-20T03:46:54Z</dcterms:modified>
</cp:coreProperties>
</file>